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1" r:id="rId3"/>
    <p:sldId id="291" r:id="rId4"/>
    <p:sldId id="293" r:id="rId5"/>
    <p:sldId id="292" r:id="rId6"/>
    <p:sldId id="294" r:id="rId7"/>
    <p:sldId id="295" r:id="rId8"/>
    <p:sldId id="296" r:id="rId9"/>
    <p:sldId id="299" r:id="rId10"/>
    <p:sldId id="298" r:id="rId11"/>
    <p:sldId id="297" r:id="rId12"/>
    <p:sldId id="300" r:id="rId13"/>
    <p:sldId id="301" r:id="rId14"/>
    <p:sldId id="302" r:id="rId15"/>
    <p:sldId id="303" r:id="rId16"/>
    <p:sldId id="28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BDE19D"/>
    <a:srgbClr val="FF6600"/>
    <a:srgbClr val="FFCC66"/>
    <a:srgbClr val="0000FF"/>
    <a:srgbClr val="FFFF99"/>
    <a:srgbClr val="000000"/>
    <a:srgbClr val="33CC33"/>
    <a:srgbClr val="66FF3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B90F6C-0F85-408C-BF44-0E211A71004E}" v="42" dt="2026-03-04T09:12:53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7" autoAdjust="0"/>
  </p:normalViewPr>
  <p:slideViewPr>
    <p:cSldViewPr>
      <p:cViewPr varScale="1">
        <p:scale>
          <a:sx n="73" d="100"/>
          <a:sy n="73" d="100"/>
        </p:scale>
        <p:origin x="10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Cuartero Gómez" userId="bece9c12-edb5-4bfb-984d-f110e2874b41" providerId="ADAL" clId="{44A12D39-75BD-49C0-823C-AF7EC7FB0915}"/>
    <pc:docChg chg="undo custSel addSld delSld modSld sldOrd">
      <pc:chgData name="Fernando Cuartero Gómez" userId="bece9c12-edb5-4bfb-984d-f110e2874b41" providerId="ADAL" clId="{44A12D39-75BD-49C0-823C-AF7EC7FB0915}" dt="2026-03-04T10:53:14.539" v="2061" actId="20577"/>
      <pc:docMkLst>
        <pc:docMk/>
      </pc:docMkLst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57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58"/>
        </pc:sldMkLst>
      </pc:sldChg>
      <pc:sldChg chg="addSp delSp modSp mod setBg">
        <pc:chgData name="Fernando Cuartero Gómez" userId="bece9c12-edb5-4bfb-984d-f110e2874b41" providerId="ADAL" clId="{44A12D39-75BD-49C0-823C-AF7EC7FB0915}" dt="2026-03-04T08:23:50.863" v="32" actId="26606"/>
        <pc:sldMkLst>
          <pc:docMk/>
          <pc:sldMk cId="0" sldId="259"/>
        </pc:sldMkLst>
        <pc:spChg chg="del">
          <ac:chgData name="Fernando Cuartero Gómez" userId="bece9c12-edb5-4bfb-984d-f110e2874b41" providerId="ADAL" clId="{44A12D39-75BD-49C0-823C-AF7EC7FB0915}" dt="2026-03-04T08:22:01.487" v="14" actId="478"/>
          <ac:spMkLst>
            <pc:docMk/>
            <pc:sldMk cId="0" sldId="259"/>
            <ac:spMk id="18" creationId="{00000000-0000-0000-0000-000000000000}"/>
          </ac:spMkLst>
        </pc:spChg>
        <pc:spChg chg="del mod">
          <ac:chgData name="Fernando Cuartero Gómez" userId="bece9c12-edb5-4bfb-984d-f110e2874b41" providerId="ADAL" clId="{44A12D39-75BD-49C0-823C-AF7EC7FB0915}" dt="2026-03-04T08:21:14.305" v="2" actId="478"/>
          <ac:spMkLst>
            <pc:docMk/>
            <pc:sldMk cId="0" sldId="259"/>
            <ac:spMk id="19" creationId="{00000000-0000-0000-0000-000000000000}"/>
          </ac:spMkLst>
        </pc:spChg>
        <pc:spChg chg="add del">
          <ac:chgData name="Fernando Cuartero Gómez" userId="bece9c12-edb5-4bfb-984d-f110e2874b41" providerId="ADAL" clId="{44A12D39-75BD-49C0-823C-AF7EC7FB0915}" dt="2026-03-04T08:23:26.414" v="26" actId="26606"/>
          <ac:spMkLst>
            <pc:docMk/>
            <pc:sldMk cId="0" sldId="259"/>
            <ac:spMk id="1033" creationId="{8950AD4C-6AF3-49F8-94E1-DBCAFB39478B}"/>
          </ac:spMkLst>
        </pc:spChg>
        <pc:spChg chg="add del">
          <ac:chgData name="Fernando Cuartero Gómez" userId="bece9c12-edb5-4bfb-984d-f110e2874b41" providerId="ADAL" clId="{44A12D39-75BD-49C0-823C-AF7EC7FB0915}" dt="2026-03-04T08:23:26.414" v="26" actId="26606"/>
          <ac:spMkLst>
            <pc:docMk/>
            <pc:sldMk cId="0" sldId="259"/>
            <ac:spMk id="1035" creationId="{0ACBD85E-A404-45CB-B532-1039E479D4C6}"/>
          </ac:spMkLst>
        </pc:spChg>
        <pc:spChg chg="add del">
          <ac:chgData name="Fernando Cuartero Gómez" userId="bece9c12-edb5-4bfb-984d-f110e2874b41" providerId="ADAL" clId="{44A12D39-75BD-49C0-823C-AF7EC7FB0915}" dt="2026-03-04T08:23:26.414" v="26" actId="26606"/>
          <ac:spMkLst>
            <pc:docMk/>
            <pc:sldMk cId="0" sldId="259"/>
            <ac:spMk id="1037" creationId="{DB1626B1-BAC7-4893-A5AC-620597685187}"/>
          </ac:spMkLst>
        </pc:spChg>
        <pc:spChg chg="add del">
          <ac:chgData name="Fernando Cuartero Gómez" userId="bece9c12-edb5-4bfb-984d-f110e2874b41" providerId="ADAL" clId="{44A12D39-75BD-49C0-823C-AF7EC7FB0915}" dt="2026-03-04T08:23:26.414" v="26" actId="26606"/>
          <ac:spMkLst>
            <pc:docMk/>
            <pc:sldMk cId="0" sldId="259"/>
            <ac:spMk id="1039" creationId="{D64E9910-51FE-45BF-973D-9D2401FD3C63}"/>
          </ac:spMkLst>
        </pc:spChg>
        <pc:spChg chg="add del">
          <ac:chgData name="Fernando Cuartero Gómez" userId="bece9c12-edb5-4bfb-984d-f110e2874b41" providerId="ADAL" clId="{44A12D39-75BD-49C0-823C-AF7EC7FB0915}" dt="2026-03-04T08:23:50.863" v="32" actId="26606"/>
          <ac:spMkLst>
            <pc:docMk/>
            <pc:sldMk cId="0" sldId="259"/>
            <ac:spMk id="1044" creationId="{8950AD4C-6AF3-49F8-94E1-DBCAFB39478B}"/>
          </ac:spMkLst>
        </pc:spChg>
        <pc:spChg chg="add del">
          <ac:chgData name="Fernando Cuartero Gómez" userId="bece9c12-edb5-4bfb-984d-f110e2874b41" providerId="ADAL" clId="{44A12D39-75BD-49C0-823C-AF7EC7FB0915}" dt="2026-03-04T08:23:50.863" v="32" actId="26606"/>
          <ac:spMkLst>
            <pc:docMk/>
            <pc:sldMk cId="0" sldId="259"/>
            <ac:spMk id="1046" creationId="{0ACBD85E-A404-45CB-B532-1039E479D4C6}"/>
          </ac:spMkLst>
        </pc:spChg>
        <pc:spChg chg="add del">
          <ac:chgData name="Fernando Cuartero Gómez" userId="bece9c12-edb5-4bfb-984d-f110e2874b41" providerId="ADAL" clId="{44A12D39-75BD-49C0-823C-AF7EC7FB0915}" dt="2026-03-04T08:23:50.863" v="32" actId="26606"/>
          <ac:spMkLst>
            <pc:docMk/>
            <pc:sldMk cId="0" sldId="259"/>
            <ac:spMk id="1048" creationId="{DB1626B1-BAC7-4893-A5AC-620597685187}"/>
          </ac:spMkLst>
        </pc:spChg>
        <pc:spChg chg="add del">
          <ac:chgData name="Fernando Cuartero Gómez" userId="bece9c12-edb5-4bfb-984d-f110e2874b41" providerId="ADAL" clId="{44A12D39-75BD-49C0-823C-AF7EC7FB0915}" dt="2026-03-04T08:23:50.863" v="32" actId="26606"/>
          <ac:spMkLst>
            <pc:docMk/>
            <pc:sldMk cId="0" sldId="259"/>
            <ac:spMk id="1050" creationId="{D64E9910-51FE-45BF-973D-9D2401FD3C63}"/>
          </ac:spMkLst>
        </pc:spChg>
        <pc:spChg chg="add">
          <ac:chgData name="Fernando Cuartero Gómez" userId="bece9c12-edb5-4bfb-984d-f110e2874b41" providerId="ADAL" clId="{44A12D39-75BD-49C0-823C-AF7EC7FB0915}" dt="2026-03-04T08:23:50.863" v="32" actId="26606"/>
          <ac:spMkLst>
            <pc:docMk/>
            <pc:sldMk cId="0" sldId="259"/>
            <ac:spMk id="2055" creationId="{799448F2-0E5B-42DA-B2D1-11A14E947BD4}"/>
          </ac:spMkLst>
        </pc:spChg>
        <pc:spChg chg="add">
          <ac:chgData name="Fernando Cuartero Gómez" userId="bece9c12-edb5-4bfb-984d-f110e2874b41" providerId="ADAL" clId="{44A12D39-75BD-49C0-823C-AF7EC7FB0915}" dt="2026-03-04T08:23:50.863" v="32" actId="26606"/>
          <ac:spMkLst>
            <pc:docMk/>
            <pc:sldMk cId="0" sldId="259"/>
            <ac:spMk id="2057" creationId="{4E8A7552-20E1-4F34-ADAB-C1DB6634D47E}"/>
          </ac:spMkLst>
        </pc:spChg>
        <pc:grpChg chg="del">
          <ac:chgData name="Fernando Cuartero Gómez" userId="bece9c12-edb5-4bfb-984d-f110e2874b41" providerId="ADAL" clId="{44A12D39-75BD-49C0-823C-AF7EC7FB0915}" dt="2026-03-04T08:21:08.185" v="0" actId="478"/>
          <ac:grpSpMkLst>
            <pc:docMk/>
            <pc:sldMk cId="0" sldId="259"/>
            <ac:grpSpMk id="10" creationId="{00000000-0000-0000-0000-000000000000}"/>
          </ac:grpSpMkLst>
        </pc:grpChg>
        <pc:picChg chg="mod ord">
          <ac:chgData name="Fernando Cuartero Gómez" userId="bece9c12-edb5-4bfb-984d-f110e2874b41" providerId="ADAL" clId="{44A12D39-75BD-49C0-823C-AF7EC7FB0915}" dt="2026-03-04T08:23:50.863" v="32" actId="26606"/>
          <ac:picMkLst>
            <pc:docMk/>
            <pc:sldMk cId="0" sldId="259"/>
            <ac:picMk id="8" creationId="{00000000-0000-0000-0000-000000000000}"/>
          </ac:picMkLst>
        </pc:picChg>
        <pc:picChg chg="del">
          <ac:chgData name="Fernando Cuartero Gómez" userId="bece9c12-edb5-4bfb-984d-f110e2874b41" providerId="ADAL" clId="{44A12D39-75BD-49C0-823C-AF7EC7FB0915}" dt="2026-03-04T08:22:04.150" v="15" actId="478"/>
          <ac:picMkLst>
            <pc:docMk/>
            <pc:sldMk cId="0" sldId="259"/>
            <ac:picMk id="9" creationId="{00000000-0000-0000-0000-000000000000}"/>
          </ac:picMkLst>
        </pc:picChg>
        <pc:picChg chg="add del">
          <ac:chgData name="Fernando Cuartero Gómez" userId="bece9c12-edb5-4bfb-984d-f110e2874b41" providerId="ADAL" clId="{44A12D39-75BD-49C0-823C-AF7EC7FB0915}" dt="2026-03-04T08:22:49.774" v="19" actId="478"/>
          <ac:picMkLst>
            <pc:docMk/>
            <pc:sldMk cId="0" sldId="259"/>
            <ac:picMk id="11" creationId="{B37FC95E-2FDC-4ABB-B46A-3B91E717B854}"/>
          </ac:picMkLst>
        </pc:picChg>
        <pc:picChg chg="add del">
          <ac:chgData name="Fernando Cuartero Gómez" userId="bece9c12-edb5-4bfb-984d-f110e2874b41" providerId="ADAL" clId="{44A12D39-75BD-49C0-823C-AF7EC7FB0915}" dt="2026-03-04T08:21:56.550" v="13" actId="478"/>
          <ac:picMkLst>
            <pc:docMk/>
            <pc:sldMk cId="0" sldId="259"/>
            <ac:picMk id="1026" creationId="{42F63C06-CEC0-411B-E1EA-D1A554AB8BA0}"/>
          </ac:picMkLst>
        </pc:picChg>
        <pc:picChg chg="add mod">
          <ac:chgData name="Fernando Cuartero Gómez" userId="bece9c12-edb5-4bfb-984d-f110e2874b41" providerId="ADAL" clId="{44A12D39-75BD-49C0-823C-AF7EC7FB0915}" dt="2026-03-04T08:23:50.863" v="32" actId="26606"/>
          <ac:picMkLst>
            <pc:docMk/>
            <pc:sldMk cId="0" sldId="259"/>
            <ac:picMk id="1028" creationId="{21807CAF-3FA1-CE57-2739-A4D6C2CBE05A}"/>
          </ac:picMkLst>
        </pc:picChg>
        <pc:picChg chg="add mod">
          <ac:chgData name="Fernando Cuartero Gómez" userId="bece9c12-edb5-4bfb-984d-f110e2874b41" providerId="ADAL" clId="{44A12D39-75BD-49C0-823C-AF7EC7FB0915}" dt="2026-03-04T08:23:50.863" v="32" actId="26606"/>
          <ac:picMkLst>
            <pc:docMk/>
            <pc:sldMk cId="0" sldId="259"/>
            <ac:picMk id="2050" creationId="{391701A7-8F85-3B6B-423F-B20145D31C5D}"/>
          </ac:picMkLst>
        </pc:picChg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60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61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62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63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64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68"/>
        </pc:sldMkLst>
      </pc:sldChg>
      <pc:sldChg chg="addSp delSp modSp mod">
        <pc:chgData name="Fernando Cuartero Gómez" userId="bece9c12-edb5-4bfb-984d-f110e2874b41" providerId="ADAL" clId="{44A12D39-75BD-49C0-823C-AF7EC7FB0915}" dt="2026-03-04T08:26:00.151" v="54" actId="478"/>
        <pc:sldMkLst>
          <pc:docMk/>
          <pc:sldMk cId="0" sldId="271"/>
        </pc:sldMkLst>
        <pc:spChg chg="add del mod">
          <ac:chgData name="Fernando Cuartero Gómez" userId="bece9c12-edb5-4bfb-984d-f110e2874b41" providerId="ADAL" clId="{44A12D39-75BD-49C0-823C-AF7EC7FB0915}" dt="2026-03-04T08:24:42.772" v="36"/>
          <ac:spMkLst>
            <pc:docMk/>
            <pc:sldMk cId="0" sldId="271"/>
            <ac:spMk id="3" creationId="{9B9D5E7B-F6B9-278E-E803-FCA860EBBFE3}"/>
          </ac:spMkLst>
        </pc:spChg>
        <pc:spChg chg="del">
          <ac:chgData name="Fernando Cuartero Gómez" userId="bece9c12-edb5-4bfb-984d-f110e2874b41" providerId="ADAL" clId="{44A12D39-75BD-49C0-823C-AF7EC7FB0915}" dt="2026-03-04T08:24:37.676" v="34" actId="478"/>
          <ac:spMkLst>
            <pc:docMk/>
            <pc:sldMk cId="0" sldId="271"/>
            <ac:spMk id="21506" creationId="{00000000-0000-0000-0000-000000000000}"/>
          </ac:spMkLst>
        </pc:spChg>
        <pc:spChg chg="del">
          <ac:chgData name="Fernando Cuartero Gómez" userId="bece9c12-edb5-4bfb-984d-f110e2874b41" providerId="ADAL" clId="{44A12D39-75BD-49C0-823C-AF7EC7FB0915}" dt="2026-03-04T08:24:39.540" v="35" actId="478"/>
          <ac:spMkLst>
            <pc:docMk/>
            <pc:sldMk cId="0" sldId="271"/>
            <ac:spMk id="21507" creationId="{00000000-0000-0000-0000-000000000000}"/>
          </ac:spMkLst>
        </pc:spChg>
        <pc:grpChg chg="del">
          <ac:chgData name="Fernando Cuartero Gómez" userId="bece9c12-edb5-4bfb-984d-f110e2874b41" providerId="ADAL" clId="{44A12D39-75BD-49C0-823C-AF7EC7FB0915}" dt="2026-03-04T08:24:47.637" v="38" actId="478"/>
          <ac:grpSpMkLst>
            <pc:docMk/>
            <pc:sldMk cId="0" sldId="271"/>
            <ac:grpSpMk id="7" creationId="{00000000-0000-0000-0000-000000000000}"/>
          </ac:grpSpMkLst>
        </pc:grpChg>
        <pc:picChg chg="add mod">
          <ac:chgData name="Fernando Cuartero Gómez" userId="bece9c12-edb5-4bfb-984d-f110e2874b41" providerId="ADAL" clId="{44A12D39-75BD-49C0-823C-AF7EC7FB0915}" dt="2026-03-04T08:25:46.079" v="49" actId="1076"/>
          <ac:picMkLst>
            <pc:docMk/>
            <pc:sldMk cId="0" sldId="271"/>
            <ac:picMk id="4" creationId="{441ECD23-9681-4A3F-4E14-CD27AC3BDAAF}"/>
          </ac:picMkLst>
        </pc:picChg>
        <pc:picChg chg="add mod">
          <ac:chgData name="Fernando Cuartero Gómez" userId="bece9c12-edb5-4bfb-984d-f110e2874b41" providerId="ADAL" clId="{44A12D39-75BD-49C0-823C-AF7EC7FB0915}" dt="2026-03-04T08:25:53.239" v="52" actId="1076"/>
          <ac:picMkLst>
            <pc:docMk/>
            <pc:sldMk cId="0" sldId="271"/>
            <ac:picMk id="5" creationId="{BFD41454-4305-5EFD-114A-7C289B3DE516}"/>
          </ac:picMkLst>
        </pc:picChg>
        <pc:picChg chg="add del mod">
          <ac:chgData name="Fernando Cuartero Gómez" userId="bece9c12-edb5-4bfb-984d-f110e2874b41" providerId="ADAL" clId="{44A12D39-75BD-49C0-823C-AF7EC7FB0915}" dt="2026-03-04T08:26:00.151" v="54" actId="478"/>
          <ac:picMkLst>
            <pc:docMk/>
            <pc:sldMk cId="0" sldId="271"/>
            <ac:picMk id="6" creationId="{9E433D01-3597-5778-C337-FABD976F76E8}"/>
          </ac:picMkLst>
        </pc:picChg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72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77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0" sldId="278"/>
        </pc:sldMkLst>
      </pc:sldChg>
      <pc:sldChg chg="addSp delSp modSp del mod">
        <pc:chgData name="Fernando Cuartero Gómez" userId="bece9c12-edb5-4bfb-984d-f110e2874b41" providerId="ADAL" clId="{44A12D39-75BD-49C0-823C-AF7EC7FB0915}" dt="2026-03-04T09:11:58.545" v="1453" actId="47"/>
        <pc:sldMkLst>
          <pc:docMk/>
          <pc:sldMk cId="0" sldId="279"/>
        </pc:sldMkLst>
        <pc:spChg chg="del">
          <ac:chgData name="Fernando Cuartero Gómez" userId="bece9c12-edb5-4bfb-984d-f110e2874b41" providerId="ADAL" clId="{44A12D39-75BD-49C0-823C-AF7EC7FB0915}" dt="2026-03-04T08:25:20.830" v="41" actId="478"/>
          <ac:spMkLst>
            <pc:docMk/>
            <pc:sldMk cId="0" sldId="279"/>
            <ac:spMk id="12" creationId="{00000000-0000-0000-0000-000000000000}"/>
          </ac:spMkLst>
        </pc:spChg>
        <pc:spChg chg="del">
          <ac:chgData name="Fernando Cuartero Gómez" userId="bece9c12-edb5-4bfb-984d-f110e2874b41" providerId="ADAL" clId="{44A12D39-75BD-49C0-823C-AF7EC7FB0915}" dt="2026-03-04T08:25:24.116" v="43" actId="478"/>
          <ac:spMkLst>
            <pc:docMk/>
            <pc:sldMk cId="0" sldId="279"/>
            <ac:spMk id="13" creationId="{00000000-0000-0000-0000-000000000000}"/>
          </ac:spMkLst>
        </pc:spChg>
        <pc:grpChg chg="del">
          <ac:chgData name="Fernando Cuartero Gómez" userId="bece9c12-edb5-4bfb-984d-f110e2874b41" providerId="ADAL" clId="{44A12D39-75BD-49C0-823C-AF7EC7FB0915}" dt="2026-03-04T08:25:25.687" v="44" actId="478"/>
          <ac:grpSpMkLst>
            <pc:docMk/>
            <pc:sldMk cId="0" sldId="279"/>
            <ac:grpSpMk id="18" creationId="{00000000-0000-0000-0000-000000000000}"/>
          </ac:grpSpMkLst>
        </pc:grpChg>
        <pc:grpChg chg="del">
          <ac:chgData name="Fernando Cuartero Gómez" userId="bece9c12-edb5-4bfb-984d-f110e2874b41" providerId="ADAL" clId="{44A12D39-75BD-49C0-823C-AF7EC7FB0915}" dt="2026-03-04T08:25:23.361" v="42" actId="478"/>
          <ac:grpSpMkLst>
            <pc:docMk/>
            <pc:sldMk cId="0" sldId="279"/>
            <ac:grpSpMk id="19" creationId="{00000000-0000-0000-0000-000000000000}"/>
          </ac:grpSpMkLst>
        </pc:grpChg>
        <pc:picChg chg="add del mod">
          <ac:chgData name="Fernando Cuartero Gómez" userId="bece9c12-edb5-4bfb-984d-f110e2874b41" providerId="ADAL" clId="{44A12D39-75BD-49C0-823C-AF7EC7FB0915}" dt="2026-03-04T08:26:10.877" v="56" actId="21"/>
          <ac:picMkLst>
            <pc:docMk/>
            <pc:sldMk cId="0" sldId="279"/>
            <ac:picMk id="2" creationId="{7C1679CD-00DB-AD54-CE30-A70176BAA559}"/>
          </ac:picMkLst>
        </pc:picChg>
      </pc:sldChg>
      <pc:sldChg chg="addSp delSp modSp mod">
        <pc:chgData name="Fernando Cuartero Gómez" userId="bece9c12-edb5-4bfb-984d-f110e2874b41" providerId="ADAL" clId="{44A12D39-75BD-49C0-823C-AF7EC7FB0915}" dt="2026-03-04T09:12:53.580" v="1461" actId="1076"/>
        <pc:sldMkLst>
          <pc:docMk/>
          <pc:sldMk cId="0" sldId="281"/>
        </pc:sldMkLst>
        <pc:spChg chg="del">
          <ac:chgData name="Fernando Cuartero Gómez" userId="bece9c12-edb5-4bfb-984d-f110e2874b41" providerId="ADAL" clId="{44A12D39-75BD-49C0-823C-AF7EC7FB0915}" dt="2026-03-04T09:12:09.645" v="1455" actId="478"/>
          <ac:spMkLst>
            <pc:docMk/>
            <pc:sldMk cId="0" sldId="281"/>
            <ac:spMk id="11" creationId="{00000000-0000-0000-0000-000000000000}"/>
          </ac:spMkLst>
        </pc:spChg>
        <pc:spChg chg="del">
          <ac:chgData name="Fernando Cuartero Gómez" userId="bece9c12-edb5-4bfb-984d-f110e2874b41" providerId="ADAL" clId="{44A12D39-75BD-49C0-823C-AF7EC7FB0915}" dt="2026-03-04T09:12:07.399" v="1454" actId="478"/>
          <ac:spMkLst>
            <pc:docMk/>
            <pc:sldMk cId="0" sldId="281"/>
            <ac:spMk id="22" creationId="{00000000-0000-0000-0000-000000000000}"/>
          </ac:spMkLst>
        </pc:spChg>
        <pc:spChg chg="mod">
          <ac:chgData name="Fernando Cuartero Gómez" userId="bece9c12-edb5-4bfb-984d-f110e2874b41" providerId="ADAL" clId="{44A12D39-75BD-49C0-823C-AF7EC7FB0915}" dt="2026-03-04T09:12:10.421" v="1456" actId="6549"/>
          <ac:spMkLst>
            <pc:docMk/>
            <pc:sldMk cId="0" sldId="281"/>
            <ac:spMk id="29" creationId="{00000000-0000-0000-0000-000000000000}"/>
          </ac:spMkLst>
        </pc:spChg>
        <pc:grpChg chg="del">
          <ac:chgData name="Fernando Cuartero Gómez" userId="bece9c12-edb5-4bfb-984d-f110e2874b41" providerId="ADAL" clId="{44A12D39-75BD-49C0-823C-AF7EC7FB0915}" dt="2026-03-04T09:12:14.366" v="1459" actId="478"/>
          <ac:grpSpMkLst>
            <pc:docMk/>
            <pc:sldMk cId="0" sldId="281"/>
            <ac:grpSpMk id="31" creationId="{00000000-0000-0000-0000-000000000000}"/>
          </ac:grpSpMkLst>
        </pc:grpChg>
        <pc:grpChg chg="del">
          <ac:chgData name="Fernando Cuartero Gómez" userId="bece9c12-edb5-4bfb-984d-f110e2874b41" providerId="ADAL" clId="{44A12D39-75BD-49C0-823C-AF7EC7FB0915}" dt="2026-03-04T09:12:12.831" v="1458" actId="478"/>
          <ac:grpSpMkLst>
            <pc:docMk/>
            <pc:sldMk cId="0" sldId="281"/>
            <ac:grpSpMk id="32" creationId="{00000000-0000-0000-0000-000000000000}"/>
          </ac:grpSpMkLst>
        </pc:grpChg>
        <pc:grpChg chg="del">
          <ac:chgData name="Fernando Cuartero Gómez" userId="bece9c12-edb5-4bfb-984d-f110e2874b41" providerId="ADAL" clId="{44A12D39-75BD-49C0-823C-AF7EC7FB0915}" dt="2026-03-04T09:12:11.479" v="1457" actId="478"/>
          <ac:grpSpMkLst>
            <pc:docMk/>
            <pc:sldMk cId="0" sldId="281"/>
            <ac:grpSpMk id="35" creationId="{00000000-0000-0000-0000-000000000000}"/>
          </ac:grpSpMkLst>
        </pc:grpChg>
        <pc:picChg chg="add mod">
          <ac:chgData name="Fernando Cuartero Gómez" userId="bece9c12-edb5-4bfb-984d-f110e2874b41" providerId="ADAL" clId="{44A12D39-75BD-49C0-823C-AF7EC7FB0915}" dt="2026-03-04T09:12:53.580" v="1461" actId="1076"/>
          <ac:picMkLst>
            <pc:docMk/>
            <pc:sldMk cId="0" sldId="281"/>
            <ac:picMk id="2" creationId="{0A43A053-13B0-C141-F9D5-005AFE367551}"/>
          </ac:picMkLst>
        </pc:picChg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3887140815" sldId="282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3801215079" sldId="283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1838426907" sldId="284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3726918646" sldId="285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501286104" sldId="286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311419855" sldId="287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2052085602" sldId="288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509915953" sldId="289"/>
        </pc:sldMkLst>
      </pc:sldChg>
      <pc:sldChg chg="del">
        <pc:chgData name="Fernando Cuartero Gómez" userId="bece9c12-edb5-4bfb-984d-f110e2874b41" providerId="ADAL" clId="{44A12D39-75BD-49C0-823C-AF7EC7FB0915}" dt="2026-03-04T08:33:21.096" v="338" actId="47"/>
        <pc:sldMkLst>
          <pc:docMk/>
          <pc:sldMk cId="2197252345" sldId="290"/>
        </pc:sldMkLst>
      </pc:sldChg>
      <pc:sldChg chg="addSp delSp modSp new del mod ord">
        <pc:chgData name="Fernando Cuartero Gómez" userId="bece9c12-edb5-4bfb-984d-f110e2874b41" providerId="ADAL" clId="{44A12D39-75BD-49C0-823C-AF7EC7FB0915}" dt="2026-03-04T08:23:57.402" v="33" actId="47"/>
        <pc:sldMkLst>
          <pc:docMk/>
          <pc:sldMk cId="321666817" sldId="291"/>
        </pc:sldMkLst>
        <pc:spChg chg="del">
          <ac:chgData name="Fernando Cuartero Gómez" userId="bece9c12-edb5-4bfb-984d-f110e2874b41" providerId="ADAL" clId="{44A12D39-75BD-49C0-823C-AF7EC7FB0915}" dt="2026-03-04T08:21:52.958" v="12" actId="478"/>
          <ac:spMkLst>
            <pc:docMk/>
            <pc:sldMk cId="321666817" sldId="291"/>
            <ac:spMk id="2" creationId="{3E1944BD-4234-F7EC-FF65-B52637C31138}"/>
          </ac:spMkLst>
        </pc:spChg>
        <pc:spChg chg="del">
          <ac:chgData name="Fernando Cuartero Gómez" userId="bece9c12-edb5-4bfb-984d-f110e2874b41" providerId="ADAL" clId="{44A12D39-75BD-49C0-823C-AF7EC7FB0915}" dt="2026-03-04T08:21:34.163" v="7"/>
          <ac:spMkLst>
            <pc:docMk/>
            <pc:sldMk cId="321666817" sldId="291"/>
            <ac:spMk id="3" creationId="{D15E1329-3373-FBE0-24CE-0878023C4066}"/>
          </ac:spMkLst>
        </pc:spChg>
        <pc:spChg chg="add mod">
          <ac:chgData name="Fernando Cuartero Gómez" userId="bece9c12-edb5-4bfb-984d-f110e2874b41" providerId="ADAL" clId="{44A12D39-75BD-49C0-823C-AF7EC7FB0915}" dt="2026-03-04T08:23:32.829" v="28" actId="21"/>
          <ac:spMkLst>
            <pc:docMk/>
            <pc:sldMk cId="321666817" sldId="291"/>
            <ac:spMk id="4" creationId="{BF717BBD-E0AA-7F8C-69D3-018C7F1AE8D5}"/>
          </ac:spMkLst>
        </pc:spChg>
        <pc:picChg chg="add del mod">
          <ac:chgData name="Fernando Cuartero Gómez" userId="bece9c12-edb5-4bfb-984d-f110e2874b41" providerId="ADAL" clId="{44A12D39-75BD-49C0-823C-AF7EC7FB0915}" dt="2026-03-04T08:23:32.829" v="28" actId="21"/>
          <ac:picMkLst>
            <pc:docMk/>
            <pc:sldMk cId="321666817" sldId="291"/>
            <ac:picMk id="2050" creationId="{391701A7-8F85-3B6B-423F-B20145D31C5D}"/>
          </ac:picMkLst>
        </pc:picChg>
      </pc:sldChg>
      <pc:sldChg chg="addSp delSp modSp add mod">
        <pc:chgData name="Fernando Cuartero Gómez" userId="bece9c12-edb5-4bfb-984d-f110e2874b41" providerId="ADAL" clId="{44A12D39-75BD-49C0-823C-AF7EC7FB0915}" dt="2026-03-04T08:26:22.676" v="60" actId="478"/>
        <pc:sldMkLst>
          <pc:docMk/>
          <pc:sldMk cId="4270628704" sldId="291"/>
        </pc:sldMkLst>
        <pc:spChg chg="add del mod">
          <ac:chgData name="Fernando Cuartero Gómez" userId="bece9c12-edb5-4bfb-984d-f110e2874b41" providerId="ADAL" clId="{44A12D39-75BD-49C0-823C-AF7EC7FB0915}" dt="2026-03-04T08:26:22.676" v="60" actId="478"/>
          <ac:spMkLst>
            <pc:docMk/>
            <pc:sldMk cId="4270628704" sldId="291"/>
            <ac:spMk id="3" creationId="{E45AD75B-9A4F-3B3A-58DC-9B4BCA538E4E}"/>
          </ac:spMkLst>
        </pc:spChg>
        <pc:picChg chg="del">
          <ac:chgData name="Fernando Cuartero Gómez" userId="bece9c12-edb5-4bfb-984d-f110e2874b41" providerId="ADAL" clId="{44A12D39-75BD-49C0-823C-AF7EC7FB0915}" dt="2026-03-04T08:26:14.638" v="57" actId="478"/>
          <ac:picMkLst>
            <pc:docMk/>
            <pc:sldMk cId="4270628704" sldId="291"/>
            <ac:picMk id="4" creationId="{EB3A36A9-682D-45B1-5F8B-8493ABE8F3CC}"/>
          </ac:picMkLst>
        </pc:picChg>
        <pc:picChg chg="add mod">
          <ac:chgData name="Fernando Cuartero Gómez" userId="bece9c12-edb5-4bfb-984d-f110e2874b41" providerId="ADAL" clId="{44A12D39-75BD-49C0-823C-AF7EC7FB0915}" dt="2026-03-04T08:26:19.144" v="59" actId="1076"/>
          <ac:picMkLst>
            <pc:docMk/>
            <pc:sldMk cId="4270628704" sldId="291"/>
            <ac:picMk id="6" creationId="{7C1679CD-00DB-AD54-CE30-A70176BAA559}"/>
          </ac:picMkLst>
        </pc:picChg>
      </pc:sldChg>
      <pc:sldChg chg="addSp delSp modSp add mod">
        <pc:chgData name="Fernando Cuartero Gómez" userId="bece9c12-edb5-4bfb-984d-f110e2874b41" providerId="ADAL" clId="{44A12D39-75BD-49C0-823C-AF7EC7FB0915}" dt="2026-03-04T08:31:40.895" v="327" actId="20577"/>
        <pc:sldMkLst>
          <pc:docMk/>
          <pc:sldMk cId="74483226" sldId="292"/>
        </pc:sldMkLst>
        <pc:spChg chg="add mod">
          <ac:chgData name="Fernando Cuartero Gómez" userId="bece9c12-edb5-4bfb-984d-f110e2874b41" providerId="ADAL" clId="{44A12D39-75BD-49C0-823C-AF7EC7FB0915}" dt="2026-03-04T08:31:40.895" v="327" actId="20577"/>
          <ac:spMkLst>
            <pc:docMk/>
            <pc:sldMk cId="74483226" sldId="292"/>
            <ac:spMk id="2" creationId="{CAAAC07E-32A6-4B15-C6A2-AA432DA2DFF3}"/>
          </ac:spMkLst>
        </pc:spChg>
        <pc:spChg chg="add mod">
          <ac:chgData name="Fernando Cuartero Gómez" userId="bece9c12-edb5-4bfb-984d-f110e2874b41" providerId="ADAL" clId="{44A12D39-75BD-49C0-823C-AF7EC7FB0915}" dt="2026-03-04T08:30:43.394" v="270" actId="20577"/>
          <ac:spMkLst>
            <pc:docMk/>
            <pc:sldMk cId="74483226" sldId="292"/>
            <ac:spMk id="3" creationId="{4189E20A-858D-6E4D-6D3C-7FCA9585C287}"/>
          </ac:spMkLst>
        </pc:spChg>
        <pc:picChg chg="del">
          <ac:chgData name="Fernando Cuartero Gómez" userId="bece9c12-edb5-4bfb-984d-f110e2874b41" providerId="ADAL" clId="{44A12D39-75BD-49C0-823C-AF7EC7FB0915}" dt="2026-03-04T08:26:50.760" v="62" actId="478"/>
          <ac:picMkLst>
            <pc:docMk/>
            <pc:sldMk cId="74483226" sldId="292"/>
            <ac:picMk id="6" creationId="{1193B761-FE8F-EC38-8779-7B0F06994B37}"/>
          </ac:picMkLst>
        </pc:picChg>
      </pc:sldChg>
      <pc:sldChg chg="modSp add mod ord">
        <pc:chgData name="Fernando Cuartero Gómez" userId="bece9c12-edb5-4bfb-984d-f110e2874b41" providerId="ADAL" clId="{44A12D39-75BD-49C0-823C-AF7EC7FB0915}" dt="2026-03-04T08:31:20.543" v="319" actId="20577"/>
        <pc:sldMkLst>
          <pc:docMk/>
          <pc:sldMk cId="115523555" sldId="293"/>
        </pc:sldMkLst>
        <pc:spChg chg="mod">
          <ac:chgData name="Fernando Cuartero Gómez" userId="bece9c12-edb5-4bfb-984d-f110e2874b41" providerId="ADAL" clId="{44A12D39-75BD-49C0-823C-AF7EC7FB0915}" dt="2026-03-04T08:31:20.543" v="319" actId="20577"/>
          <ac:spMkLst>
            <pc:docMk/>
            <pc:sldMk cId="115523555" sldId="293"/>
            <ac:spMk id="2" creationId="{C4C49A5C-9F76-A395-6857-E37AF7AA8CBA}"/>
          </ac:spMkLst>
        </pc:spChg>
        <pc:spChg chg="mod">
          <ac:chgData name="Fernando Cuartero Gómez" userId="bece9c12-edb5-4bfb-984d-f110e2874b41" providerId="ADAL" clId="{44A12D39-75BD-49C0-823C-AF7EC7FB0915}" dt="2026-03-04T08:31:09.927" v="305" actId="20577"/>
          <ac:spMkLst>
            <pc:docMk/>
            <pc:sldMk cId="115523555" sldId="293"/>
            <ac:spMk id="3" creationId="{BF526B9C-76F8-6D3F-AC2A-EBBB3782710E}"/>
          </ac:spMkLst>
        </pc:spChg>
      </pc:sldChg>
      <pc:sldChg chg="modSp add mod">
        <pc:chgData name="Fernando Cuartero Gómez" userId="bece9c12-edb5-4bfb-984d-f110e2874b41" providerId="ADAL" clId="{44A12D39-75BD-49C0-823C-AF7EC7FB0915}" dt="2026-03-04T08:32:22.422" v="337" actId="20577"/>
        <pc:sldMkLst>
          <pc:docMk/>
          <pc:sldMk cId="558398010" sldId="294"/>
        </pc:sldMkLst>
        <pc:spChg chg="mod">
          <ac:chgData name="Fernando Cuartero Gómez" userId="bece9c12-edb5-4bfb-984d-f110e2874b41" providerId="ADAL" clId="{44A12D39-75BD-49C0-823C-AF7EC7FB0915}" dt="2026-03-04T08:32:22.422" v="337" actId="20577"/>
          <ac:spMkLst>
            <pc:docMk/>
            <pc:sldMk cId="558398010" sldId="294"/>
            <ac:spMk id="3" creationId="{430E2E7E-AA28-3490-897D-04DF6D643470}"/>
          </ac:spMkLst>
        </pc:spChg>
      </pc:sldChg>
      <pc:sldChg chg="delSp modSp add mod">
        <pc:chgData name="Fernando Cuartero Gómez" userId="bece9c12-edb5-4bfb-984d-f110e2874b41" providerId="ADAL" clId="{44A12D39-75BD-49C0-823C-AF7EC7FB0915}" dt="2026-03-04T08:33:42.468" v="372" actId="20577"/>
        <pc:sldMkLst>
          <pc:docMk/>
          <pc:sldMk cId="3049931578" sldId="295"/>
        </pc:sldMkLst>
        <pc:spChg chg="mod">
          <ac:chgData name="Fernando Cuartero Gómez" userId="bece9c12-edb5-4bfb-984d-f110e2874b41" providerId="ADAL" clId="{44A12D39-75BD-49C0-823C-AF7EC7FB0915}" dt="2026-03-04T08:33:42.468" v="372" actId="20577"/>
          <ac:spMkLst>
            <pc:docMk/>
            <pc:sldMk cId="3049931578" sldId="295"/>
            <ac:spMk id="2" creationId="{A2318B36-11C5-B373-9C63-71B0845560F7}"/>
          </ac:spMkLst>
        </pc:spChg>
        <pc:spChg chg="del">
          <ac:chgData name="Fernando Cuartero Gómez" userId="bece9c12-edb5-4bfb-984d-f110e2874b41" providerId="ADAL" clId="{44A12D39-75BD-49C0-823C-AF7EC7FB0915}" dt="2026-03-04T08:33:28.288" v="340" actId="478"/>
          <ac:spMkLst>
            <pc:docMk/>
            <pc:sldMk cId="3049931578" sldId="295"/>
            <ac:spMk id="3" creationId="{7BD454E8-DD48-8695-08E4-2831458DE0B8}"/>
          </ac:spMkLst>
        </pc:spChg>
      </pc:sldChg>
      <pc:sldChg chg="addSp delSp modSp add mod">
        <pc:chgData name="Fernando Cuartero Gómez" userId="bece9c12-edb5-4bfb-984d-f110e2874b41" providerId="ADAL" clId="{44A12D39-75BD-49C0-823C-AF7EC7FB0915}" dt="2026-03-04T10:53:06.583" v="2046" actId="20577"/>
        <pc:sldMkLst>
          <pc:docMk/>
          <pc:sldMk cId="3312801244" sldId="296"/>
        </pc:sldMkLst>
        <pc:spChg chg="mod">
          <ac:chgData name="Fernando Cuartero Gómez" userId="bece9c12-edb5-4bfb-984d-f110e2874b41" providerId="ADAL" clId="{44A12D39-75BD-49C0-823C-AF7EC7FB0915}" dt="2026-03-04T10:53:06.583" v="2046" actId="20577"/>
          <ac:spMkLst>
            <pc:docMk/>
            <pc:sldMk cId="3312801244" sldId="296"/>
            <ac:spMk id="2" creationId="{F3A67842-39F7-69AC-5E0A-73F42009A1EA}"/>
          </ac:spMkLst>
        </pc:spChg>
        <pc:picChg chg="add mod">
          <ac:chgData name="Fernando Cuartero Gómez" userId="bece9c12-edb5-4bfb-984d-f110e2874b41" providerId="ADAL" clId="{44A12D39-75BD-49C0-823C-AF7EC7FB0915}" dt="2026-03-04T08:42:22.020" v="379" actId="1076"/>
          <ac:picMkLst>
            <pc:docMk/>
            <pc:sldMk cId="3312801244" sldId="296"/>
            <ac:picMk id="4" creationId="{E4A62839-1DA0-0A60-EE50-EDF7FA6FEE86}"/>
          </ac:picMkLst>
        </pc:picChg>
        <pc:picChg chg="add del mod">
          <ac:chgData name="Fernando Cuartero Gómez" userId="bece9c12-edb5-4bfb-984d-f110e2874b41" providerId="ADAL" clId="{44A12D39-75BD-49C0-823C-AF7EC7FB0915}" dt="2026-03-04T08:43:08.975" v="408" actId="478"/>
          <ac:picMkLst>
            <pc:docMk/>
            <pc:sldMk cId="3312801244" sldId="296"/>
            <ac:picMk id="7" creationId="{45C51932-FD04-8D06-A31E-B70860CDD789}"/>
          </ac:picMkLst>
        </pc:picChg>
      </pc:sldChg>
      <pc:sldChg chg="addSp delSp modSp add mod ord">
        <pc:chgData name="Fernando Cuartero Gómez" userId="bece9c12-edb5-4bfb-984d-f110e2874b41" providerId="ADAL" clId="{44A12D39-75BD-49C0-823C-AF7EC7FB0915}" dt="2026-03-04T09:11:29.894" v="1449"/>
        <pc:sldMkLst>
          <pc:docMk/>
          <pc:sldMk cId="3816421554" sldId="297"/>
        </pc:sldMkLst>
        <pc:spChg chg="del mod">
          <ac:chgData name="Fernando Cuartero Gómez" userId="bece9c12-edb5-4bfb-984d-f110e2874b41" providerId="ADAL" clId="{44A12D39-75BD-49C0-823C-AF7EC7FB0915}" dt="2026-03-04T08:49:59.305" v="458" actId="478"/>
          <ac:spMkLst>
            <pc:docMk/>
            <pc:sldMk cId="3816421554" sldId="297"/>
            <ac:spMk id="2" creationId="{36BFCEFF-0DDB-CA8A-9E07-5B2E84591850}"/>
          </ac:spMkLst>
        </pc:spChg>
        <pc:spChg chg="add del mod">
          <ac:chgData name="Fernando Cuartero Gómez" userId="bece9c12-edb5-4bfb-984d-f110e2874b41" providerId="ADAL" clId="{44A12D39-75BD-49C0-823C-AF7EC7FB0915}" dt="2026-03-04T08:52:33.344" v="493" actId="478"/>
          <ac:spMkLst>
            <pc:docMk/>
            <pc:sldMk cId="3816421554" sldId="297"/>
            <ac:spMk id="14" creationId="{3B8C28DE-F997-CBEF-D427-0D30AF213264}"/>
          </ac:spMkLst>
        </pc:spChg>
        <pc:picChg chg="del">
          <ac:chgData name="Fernando Cuartero Gómez" userId="bece9c12-edb5-4bfb-984d-f110e2874b41" providerId="ADAL" clId="{44A12D39-75BD-49C0-823C-AF7EC7FB0915}" dt="2026-03-04T08:45:04.639" v="410" actId="478"/>
          <ac:picMkLst>
            <pc:docMk/>
            <pc:sldMk cId="3816421554" sldId="297"/>
            <ac:picMk id="4" creationId="{6C06374B-AAD7-8A75-7777-05EBE115FE7D}"/>
          </ac:picMkLst>
        </pc:picChg>
        <pc:picChg chg="add del mod">
          <ac:chgData name="Fernando Cuartero Gómez" userId="bece9c12-edb5-4bfb-984d-f110e2874b41" providerId="ADAL" clId="{44A12D39-75BD-49C0-823C-AF7EC7FB0915}" dt="2026-03-04T08:46:29.124" v="417" actId="478"/>
          <ac:picMkLst>
            <pc:docMk/>
            <pc:sldMk cId="3816421554" sldId="297"/>
            <ac:picMk id="6" creationId="{9464A788-FEA6-5442-5681-731A963103AC}"/>
          </ac:picMkLst>
        </pc:picChg>
        <pc:picChg chg="add del mod">
          <ac:chgData name="Fernando Cuartero Gómez" userId="bece9c12-edb5-4bfb-984d-f110e2874b41" providerId="ADAL" clId="{44A12D39-75BD-49C0-823C-AF7EC7FB0915}" dt="2026-03-04T08:46:35.718" v="421" actId="478"/>
          <ac:picMkLst>
            <pc:docMk/>
            <pc:sldMk cId="3816421554" sldId="297"/>
            <ac:picMk id="8" creationId="{4C4FAAEA-C8C5-15A2-D019-24E409173BB4}"/>
          </ac:picMkLst>
        </pc:picChg>
        <pc:picChg chg="add del mod">
          <ac:chgData name="Fernando Cuartero Gómez" userId="bece9c12-edb5-4bfb-984d-f110e2874b41" providerId="ADAL" clId="{44A12D39-75BD-49C0-823C-AF7EC7FB0915}" dt="2026-03-04T08:49:25.759" v="451" actId="478"/>
          <ac:picMkLst>
            <pc:docMk/>
            <pc:sldMk cId="3816421554" sldId="297"/>
            <ac:picMk id="10" creationId="{BD4FCD1D-3E6B-D7C2-E764-6812D619F69C}"/>
          </ac:picMkLst>
        </pc:picChg>
        <pc:picChg chg="add mod">
          <ac:chgData name="Fernando Cuartero Gómez" userId="bece9c12-edb5-4bfb-984d-f110e2874b41" providerId="ADAL" clId="{44A12D39-75BD-49C0-823C-AF7EC7FB0915}" dt="2026-03-04T08:50:05.365" v="460" actId="14100"/>
          <ac:picMkLst>
            <pc:docMk/>
            <pc:sldMk cId="3816421554" sldId="297"/>
            <ac:picMk id="12" creationId="{B6323943-52AC-05AE-4383-5253C3BCB55C}"/>
          </ac:picMkLst>
        </pc:picChg>
      </pc:sldChg>
      <pc:sldChg chg="addSp delSp modSp add mod ord">
        <pc:chgData name="Fernando Cuartero Gómez" userId="bece9c12-edb5-4bfb-984d-f110e2874b41" providerId="ADAL" clId="{44A12D39-75BD-49C0-823C-AF7EC7FB0915}" dt="2026-03-04T10:53:14.539" v="2061" actId="20577"/>
        <pc:sldMkLst>
          <pc:docMk/>
          <pc:sldMk cId="2684744218" sldId="298"/>
        </pc:sldMkLst>
        <pc:spChg chg="mod">
          <ac:chgData name="Fernando Cuartero Gómez" userId="bece9c12-edb5-4bfb-984d-f110e2874b41" providerId="ADAL" clId="{44A12D39-75BD-49C0-823C-AF7EC7FB0915}" dt="2026-03-04T10:53:14.539" v="2061" actId="20577"/>
          <ac:spMkLst>
            <pc:docMk/>
            <pc:sldMk cId="2684744218" sldId="298"/>
            <ac:spMk id="2" creationId="{B31488E6-A5E1-D5B1-4415-93247910FE48}"/>
          </ac:spMkLst>
        </pc:spChg>
        <pc:picChg chg="del">
          <ac:chgData name="Fernando Cuartero Gómez" userId="bece9c12-edb5-4bfb-984d-f110e2874b41" providerId="ADAL" clId="{44A12D39-75BD-49C0-823C-AF7EC7FB0915}" dt="2026-03-04T08:47:56.692" v="432" actId="478"/>
          <ac:picMkLst>
            <pc:docMk/>
            <pc:sldMk cId="2684744218" sldId="298"/>
            <ac:picMk id="4" creationId="{EF2EA7AF-332C-4D04-B3C6-ACA9C12255F2}"/>
          </ac:picMkLst>
        </pc:picChg>
        <pc:picChg chg="add mod">
          <ac:chgData name="Fernando Cuartero Gómez" userId="bece9c12-edb5-4bfb-984d-f110e2874b41" providerId="ADAL" clId="{44A12D39-75BD-49C0-823C-AF7EC7FB0915}" dt="2026-03-04T08:48:06.615" v="437" actId="1076"/>
          <ac:picMkLst>
            <pc:docMk/>
            <pc:sldMk cId="2684744218" sldId="298"/>
            <ac:picMk id="6" creationId="{E178F900-2965-1BC9-AB14-C45C86F2A0E0}"/>
          </ac:picMkLst>
        </pc:picChg>
      </pc:sldChg>
      <pc:sldChg chg="addSp delSp modSp add mod ord">
        <pc:chgData name="Fernando Cuartero Gómez" userId="bece9c12-edb5-4bfb-984d-f110e2874b41" providerId="ADAL" clId="{44A12D39-75BD-49C0-823C-AF7EC7FB0915}" dt="2026-03-04T08:52:14.857" v="490"/>
        <pc:sldMkLst>
          <pc:docMk/>
          <pc:sldMk cId="3444230788" sldId="299"/>
        </pc:sldMkLst>
        <pc:spChg chg="mod">
          <ac:chgData name="Fernando Cuartero Gómez" userId="bece9c12-edb5-4bfb-984d-f110e2874b41" providerId="ADAL" clId="{44A12D39-75BD-49C0-823C-AF7EC7FB0915}" dt="2026-03-04T08:51:37.436" v="483" actId="20577"/>
          <ac:spMkLst>
            <pc:docMk/>
            <pc:sldMk cId="3444230788" sldId="299"/>
            <ac:spMk id="2" creationId="{20F61603-5E13-178B-DCA1-E545D938501F}"/>
          </ac:spMkLst>
        </pc:spChg>
        <pc:picChg chg="add del">
          <ac:chgData name="Fernando Cuartero Gómez" userId="bece9c12-edb5-4bfb-984d-f110e2874b41" providerId="ADAL" clId="{44A12D39-75BD-49C0-823C-AF7EC7FB0915}" dt="2026-03-04T08:51:38.009" v="484" actId="478"/>
          <ac:picMkLst>
            <pc:docMk/>
            <pc:sldMk cId="3444230788" sldId="299"/>
            <ac:picMk id="10" creationId="{5BEF15E6-9710-DB49-6EE2-8019CBACBDCE}"/>
          </ac:picMkLst>
        </pc:picChg>
      </pc:sldChg>
      <pc:sldChg chg="addSp delSp modSp add del mod ord">
        <pc:chgData name="Fernando Cuartero Gómez" userId="bece9c12-edb5-4bfb-984d-f110e2874b41" providerId="ADAL" clId="{44A12D39-75BD-49C0-823C-AF7EC7FB0915}" dt="2026-03-04T09:11:04.548" v="1447"/>
        <pc:sldMkLst>
          <pc:docMk/>
          <pc:sldMk cId="646775243" sldId="300"/>
        </pc:sldMkLst>
        <pc:spChg chg="mod">
          <ac:chgData name="Fernando Cuartero Gómez" userId="bece9c12-edb5-4bfb-984d-f110e2874b41" providerId="ADAL" clId="{44A12D39-75BD-49C0-823C-AF7EC7FB0915}" dt="2026-03-04T08:53:33.834" v="503" actId="20577"/>
          <ac:spMkLst>
            <pc:docMk/>
            <pc:sldMk cId="646775243" sldId="300"/>
            <ac:spMk id="2" creationId="{7E9CD018-4ADF-A75F-FEA8-AA282CBBCF73}"/>
          </ac:spMkLst>
        </pc:spChg>
        <pc:spChg chg="add mod">
          <ac:chgData name="Fernando Cuartero Gómez" userId="bece9c12-edb5-4bfb-984d-f110e2874b41" providerId="ADAL" clId="{44A12D39-75BD-49C0-823C-AF7EC7FB0915}" dt="2026-03-04T09:00:17.868" v="888" actId="20577"/>
          <ac:spMkLst>
            <pc:docMk/>
            <pc:sldMk cId="646775243" sldId="300"/>
            <ac:spMk id="3" creationId="{93C46595-A01E-EBDD-D377-A649F63F72E5}"/>
          </ac:spMkLst>
        </pc:spChg>
        <pc:picChg chg="del">
          <ac:chgData name="Fernando Cuartero Gómez" userId="bece9c12-edb5-4bfb-984d-f110e2874b41" providerId="ADAL" clId="{44A12D39-75BD-49C0-823C-AF7EC7FB0915}" dt="2026-03-04T08:49:42.290" v="453" actId="478"/>
          <ac:picMkLst>
            <pc:docMk/>
            <pc:sldMk cId="646775243" sldId="300"/>
            <ac:picMk id="10" creationId="{07CF08CD-3288-6399-07D5-F59BFC0A1968}"/>
          </ac:picMkLst>
        </pc:picChg>
      </pc:sldChg>
      <pc:sldChg chg="modSp add mod ord">
        <pc:chgData name="Fernando Cuartero Gómez" userId="bece9c12-edb5-4bfb-984d-f110e2874b41" providerId="ADAL" clId="{44A12D39-75BD-49C0-823C-AF7EC7FB0915}" dt="2026-03-04T09:11:38.610" v="1451"/>
        <pc:sldMkLst>
          <pc:docMk/>
          <pc:sldMk cId="2419582104" sldId="301"/>
        </pc:sldMkLst>
        <pc:spChg chg="mod">
          <ac:chgData name="Fernando Cuartero Gómez" userId="bece9c12-edb5-4bfb-984d-f110e2874b41" providerId="ADAL" clId="{44A12D39-75BD-49C0-823C-AF7EC7FB0915}" dt="2026-03-04T09:03:41.960" v="1178" actId="20577"/>
          <ac:spMkLst>
            <pc:docMk/>
            <pc:sldMk cId="2419582104" sldId="301"/>
            <ac:spMk id="3" creationId="{30F73345-0540-4A3E-DE80-B01695A67D25}"/>
          </ac:spMkLst>
        </pc:spChg>
      </pc:sldChg>
      <pc:sldChg chg="addSp modSp add mod">
        <pc:chgData name="Fernando Cuartero Gómez" userId="bece9c12-edb5-4bfb-984d-f110e2874b41" providerId="ADAL" clId="{44A12D39-75BD-49C0-823C-AF7EC7FB0915}" dt="2026-03-04T09:10:33.487" v="1443" actId="1076"/>
        <pc:sldMkLst>
          <pc:docMk/>
          <pc:sldMk cId="74906404" sldId="302"/>
        </pc:sldMkLst>
        <pc:spChg chg="mod">
          <ac:chgData name="Fernando Cuartero Gómez" userId="bece9c12-edb5-4bfb-984d-f110e2874b41" providerId="ADAL" clId="{44A12D39-75BD-49C0-823C-AF7EC7FB0915}" dt="2026-03-04T09:10:30.487" v="1442" actId="1076"/>
          <ac:spMkLst>
            <pc:docMk/>
            <pc:sldMk cId="74906404" sldId="302"/>
            <ac:spMk id="3" creationId="{8DAD77FA-DE52-59CD-88BF-3E3F40870C92}"/>
          </ac:spMkLst>
        </pc:spChg>
        <pc:picChg chg="add mod">
          <ac:chgData name="Fernando Cuartero Gómez" userId="bece9c12-edb5-4bfb-984d-f110e2874b41" providerId="ADAL" clId="{44A12D39-75BD-49C0-823C-AF7EC7FB0915}" dt="2026-03-04T09:10:33.487" v="1443" actId="1076"/>
          <ac:picMkLst>
            <pc:docMk/>
            <pc:sldMk cId="74906404" sldId="302"/>
            <ac:picMk id="6" creationId="{2BCA63C2-2C23-19C6-B153-C1E8EF6F93A0}"/>
          </ac:picMkLst>
        </pc:picChg>
      </pc:sldChg>
      <pc:sldChg chg="modSp add mod">
        <pc:chgData name="Fernando Cuartero Gómez" userId="bece9c12-edb5-4bfb-984d-f110e2874b41" providerId="ADAL" clId="{44A12D39-75BD-49C0-823C-AF7EC7FB0915}" dt="2026-03-04T09:16:05.405" v="2026" actId="20577"/>
        <pc:sldMkLst>
          <pc:docMk/>
          <pc:sldMk cId="1427466793" sldId="303"/>
        </pc:sldMkLst>
        <pc:spChg chg="mod">
          <ac:chgData name="Fernando Cuartero Gómez" userId="bece9c12-edb5-4bfb-984d-f110e2874b41" providerId="ADAL" clId="{44A12D39-75BD-49C0-823C-AF7EC7FB0915}" dt="2026-03-04T09:16:05.405" v="2026" actId="20577"/>
          <ac:spMkLst>
            <pc:docMk/>
            <pc:sldMk cId="1427466793" sldId="303"/>
            <ac:spMk id="3" creationId="{FCB1F7AF-EFE3-A2F7-CA3B-0469D72B8A0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C687A-9898-4A57-82C2-67698F43CD4E}" type="datetimeFigureOut">
              <a:rPr lang="es-ES" smtClean="0"/>
              <a:pPr/>
              <a:t>04/03/2026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C4FC1-4CC3-4C37-96C3-0A27CC61115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nstituto de Estudios Albacetenses ">
            <a:extLst>
              <a:ext uri="{FF2B5EF4-FFF2-40B4-BE49-F238E27FC236}">
                <a16:creationId xmlns:a16="http://schemas.microsoft.com/office/drawing/2014/main" id="{21807CAF-3FA1-CE57-2739-A4D6C2CBE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1" y="753018"/>
            <a:ext cx="4070073" cy="20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2900" y="4103590"/>
            <a:ext cx="4070073" cy="1815572"/>
          </a:xfrm>
          <a:prstGeom prst="rect">
            <a:avLst/>
          </a:prstGeom>
          <a:noFill/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7710" y="0"/>
            <a:ext cx="6858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459486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uede ser una imagen de texto que dice &quot;¡CHARLA INFORMATIVA! INMATRICULACIONES SU MPACTO EN ALBACETE PONENTES: ·Miguel Santiago, Presidente de la Plataforma Mezquita •Fernando Cuartero, Coordinador de Europa Laica en Castillla La Mancha PRESENTA: Paco Delgado, ex presidente de Europa Laica MMMM CHALÉ FONTECHA COMIENZO DE LA CHARLA TESIFONTE GALLEGO 22 ALBACETE ORGANIZA: albacete laica 一民イ市高大法 sshnaro OrTaCADe ALBACETUIS O-n Inicia α las 18：00 horas 04 MARZO&quot;">
            <a:extLst>
              <a:ext uri="{FF2B5EF4-FFF2-40B4-BE49-F238E27FC236}">
                <a16:creationId xmlns:a16="http://schemas.microsoft.com/office/drawing/2014/main" id="{391701A7-8F85-3B6B-423F-B20145D31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1025" y="480318"/>
            <a:ext cx="4070073" cy="575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Imagen que contiene Tabla&#10;&#10;El contenido generado por IA puede ser incorrecto.">
            <a:extLst>
              <a:ext uri="{FF2B5EF4-FFF2-40B4-BE49-F238E27FC236}">
                <a16:creationId xmlns:a16="http://schemas.microsoft.com/office/drawing/2014/main" id="{441ECD23-9681-4A3F-4E14-CD27AC3BD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1760" y="219054"/>
            <a:ext cx="6048672" cy="6419891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BFD41454-4305-5EFD-114A-7C289B3DE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FECA4-CFA4-B7FB-A4D4-E8871F2B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0B8DDEEF-5C71-219D-4A0C-1FE39BDD8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pic>
        <p:nvPicPr>
          <p:cNvPr id="6" name="Imagen 5" descr="Tabla&#10;&#10;El contenido generado por IA puede ser incorrecto.">
            <a:extLst>
              <a:ext uri="{FF2B5EF4-FFF2-40B4-BE49-F238E27FC236}">
                <a16:creationId xmlns:a16="http://schemas.microsoft.com/office/drawing/2014/main" id="{7C1679CD-00DB-AD54-CE30-A70176BAA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0" y="1844824"/>
            <a:ext cx="908417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2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46FF4-54A5-B7CB-1EF1-19DEA6AE2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3D728FB9-87D3-4224-C170-6538560B3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C4C49A5C-9F76-A395-6857-E37AF7AA8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1700808"/>
            <a:ext cx="9144000" cy="1008063"/>
          </a:xfrm>
        </p:spPr>
        <p:txBody>
          <a:bodyPr/>
          <a:lstStyle/>
          <a:p>
            <a:pPr eaLnBrk="1" hangingPunct="1"/>
            <a:r>
              <a:rPr lang="es-ES" sz="3600" b="1" dirty="0">
                <a:solidFill>
                  <a:srgbClr val="FF0000"/>
                </a:solidFill>
              </a:rPr>
              <a:t>Catedrales</a:t>
            </a:r>
            <a:endParaRPr lang="es-ES" sz="4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F526B9C-76F8-6D3F-AC2A-EBBB37827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679337"/>
            <a:ext cx="7823318" cy="32369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SzPct val="145000"/>
              <a:defRPr/>
            </a:pPr>
            <a:r>
              <a:rPr lang="es-ES" sz="1900" kern="0" dirty="0">
                <a:latin typeface="+mn-lt"/>
              </a:rPr>
              <a:t>Albacete: NO</a:t>
            </a:r>
          </a:p>
          <a:p>
            <a:pPr>
              <a:spcBef>
                <a:spcPct val="20000"/>
              </a:spcBef>
              <a:buSzPct val="145000"/>
              <a:defRPr/>
            </a:pPr>
            <a:endParaRPr lang="es-ES" sz="1900" kern="0" dirty="0"/>
          </a:p>
          <a:p>
            <a:pPr>
              <a:spcBef>
                <a:spcPct val="20000"/>
              </a:spcBef>
              <a:buSzPct val="145000"/>
              <a:defRPr/>
            </a:pPr>
            <a:r>
              <a:rPr lang="es-ES" sz="1900" kern="0" dirty="0"/>
              <a:t>Cuenca: NO (Si está el palacio episcopal)</a:t>
            </a:r>
          </a:p>
          <a:p>
            <a:pPr>
              <a:spcBef>
                <a:spcPct val="20000"/>
              </a:spcBef>
              <a:buSzPct val="145000"/>
              <a:defRPr/>
            </a:pPr>
            <a:endParaRPr lang="es-ES" sz="1900" kern="0" dirty="0"/>
          </a:p>
          <a:p>
            <a:pPr>
              <a:spcBef>
                <a:spcPct val="20000"/>
              </a:spcBef>
              <a:buSzPct val="145000"/>
              <a:defRPr/>
            </a:pPr>
            <a:r>
              <a:rPr lang="es-ES" sz="1900" kern="0" dirty="0"/>
              <a:t>Toledo: SI</a:t>
            </a:r>
          </a:p>
          <a:p>
            <a:pPr>
              <a:spcBef>
                <a:spcPct val="20000"/>
              </a:spcBef>
              <a:buSzPct val="145000"/>
              <a:defRPr/>
            </a:pPr>
            <a:endParaRPr lang="es-ES" sz="1900" kern="0" dirty="0"/>
          </a:p>
          <a:p>
            <a:pPr>
              <a:spcBef>
                <a:spcPct val="20000"/>
              </a:spcBef>
              <a:buSzPct val="145000"/>
              <a:defRPr/>
            </a:pPr>
            <a:r>
              <a:rPr lang="es-ES" sz="1900" kern="0" dirty="0"/>
              <a:t>Ciudad Real: SI</a:t>
            </a:r>
          </a:p>
          <a:p>
            <a:pPr>
              <a:spcBef>
                <a:spcPct val="20000"/>
              </a:spcBef>
              <a:buSzPct val="145000"/>
              <a:defRPr/>
            </a:pPr>
            <a:endParaRPr lang="es-ES" sz="1900" kern="0" dirty="0"/>
          </a:p>
          <a:p>
            <a:pPr>
              <a:spcBef>
                <a:spcPct val="20000"/>
              </a:spcBef>
              <a:buSzPct val="145000"/>
              <a:defRPr/>
            </a:pPr>
            <a:r>
              <a:rPr lang="es-ES" sz="1900" kern="0" dirty="0"/>
              <a:t>Guadalajara: Ninguna de las dos</a:t>
            </a:r>
          </a:p>
        </p:txBody>
      </p:sp>
    </p:spTree>
    <p:extLst>
      <p:ext uri="{BB962C8B-B14F-4D97-AF65-F5344CB8AC3E}">
        <p14:creationId xmlns:p14="http://schemas.microsoft.com/office/powerpoint/2010/main" val="11552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7DB2A-7E11-A6F2-EA59-BD0C9E56E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D4C214B4-245A-DA34-AEAC-9CD1B786C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CAAAC07E-32A6-4B15-C6A2-AA432DA2DF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1700808"/>
            <a:ext cx="9144000" cy="1008063"/>
          </a:xfrm>
        </p:spPr>
        <p:txBody>
          <a:bodyPr/>
          <a:lstStyle/>
          <a:p>
            <a:pPr eaLnBrk="1" hangingPunct="1"/>
            <a:r>
              <a:rPr lang="es-ES" sz="3600" b="1" dirty="0">
                <a:solidFill>
                  <a:srgbClr val="FF0000"/>
                </a:solidFill>
              </a:rPr>
              <a:t>Albacete</a:t>
            </a:r>
            <a:endParaRPr lang="es-ES" sz="4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189E20A-858D-6E4D-6D3C-7FCA9585C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679337"/>
            <a:ext cx="7823318" cy="32369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SzPct val="145000"/>
              <a:defRPr/>
            </a:pPr>
            <a:r>
              <a:rPr lang="es-ES" sz="1900" kern="0" dirty="0">
                <a:latin typeface="+mn-lt"/>
              </a:rPr>
              <a:t>En Albacete ciudad: </a:t>
            </a:r>
            <a:r>
              <a:rPr lang="es-ES" dirty="0"/>
              <a:t>iglesias Buen del Pastor, La Milagrosa y Santa Cruz. Relativamente poco.</a:t>
            </a:r>
          </a:p>
          <a:p>
            <a:pPr>
              <a:spcBef>
                <a:spcPct val="20000"/>
              </a:spcBef>
              <a:buSzPct val="145000"/>
              <a:defRPr/>
            </a:pPr>
            <a:endParaRPr lang="es-ES" dirty="0"/>
          </a:p>
          <a:p>
            <a:pPr>
              <a:spcBef>
                <a:spcPct val="20000"/>
              </a:spcBef>
              <a:buSzPct val="145000"/>
              <a:defRPr/>
            </a:pPr>
            <a:r>
              <a:rPr lang="es-ES" dirty="0"/>
              <a:t>Iglesias de </a:t>
            </a:r>
            <a:r>
              <a:rPr lang="es-ES" dirty="0" err="1"/>
              <a:t>Barrax</a:t>
            </a:r>
            <a:r>
              <a:rPr lang="es-ES" dirty="0"/>
              <a:t>, </a:t>
            </a:r>
            <a:r>
              <a:rPr lang="es-ES" dirty="0" err="1"/>
              <a:t>Balazote</a:t>
            </a:r>
            <a:r>
              <a:rPr lang="es-ES" dirty="0"/>
              <a:t> y La Gineta en tiempo de descuento</a:t>
            </a:r>
          </a:p>
          <a:p>
            <a:pPr>
              <a:spcBef>
                <a:spcPct val="20000"/>
              </a:spcBef>
              <a:buSzPct val="145000"/>
              <a:defRPr/>
            </a:pPr>
            <a:endParaRPr lang="es-ES" sz="1900" kern="0" dirty="0"/>
          </a:p>
        </p:txBody>
      </p:sp>
    </p:spTree>
    <p:extLst>
      <p:ext uri="{BB962C8B-B14F-4D97-AF65-F5344CB8AC3E}">
        <p14:creationId xmlns:p14="http://schemas.microsoft.com/office/powerpoint/2010/main" val="74483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0A8F-18A4-1427-1862-AF845BE1D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797EDA6A-E6DA-50B8-59C4-1E48A0E6B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2376A76-5B00-1C8E-4855-5F7AFC72B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1700808"/>
            <a:ext cx="9144000" cy="1008063"/>
          </a:xfrm>
        </p:spPr>
        <p:txBody>
          <a:bodyPr/>
          <a:lstStyle/>
          <a:p>
            <a:pPr eaLnBrk="1" hangingPunct="1"/>
            <a:r>
              <a:rPr lang="es-ES" sz="3600" b="1" dirty="0">
                <a:solidFill>
                  <a:srgbClr val="FF0000"/>
                </a:solidFill>
              </a:rPr>
              <a:t>Albacete</a:t>
            </a:r>
            <a:endParaRPr lang="es-ES" sz="4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30E2E7E-AA28-3490-897D-04DF6D643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679336"/>
            <a:ext cx="7823318" cy="370199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 dirty="0"/>
              <a:t>En Alcaraz solamente El Bonillo, (incluye un cuadro de El Greco)</a:t>
            </a:r>
          </a:p>
          <a:p>
            <a:endParaRPr lang="es-ES" dirty="0"/>
          </a:p>
          <a:p>
            <a:r>
              <a:rPr lang="es-ES" dirty="0"/>
              <a:t>En Almansa, todas las iglesias y ermitas. También Caudete, </a:t>
            </a:r>
            <a:r>
              <a:rPr lang="es-ES" dirty="0" err="1"/>
              <a:t>Alpera</a:t>
            </a:r>
            <a:r>
              <a:rPr lang="es-ES" dirty="0"/>
              <a:t> y </a:t>
            </a:r>
            <a:r>
              <a:rPr lang="es-ES" dirty="0" err="1"/>
              <a:t>Monteaglegr</a:t>
            </a:r>
            <a:endParaRPr lang="es-ES" dirty="0"/>
          </a:p>
          <a:p>
            <a:endParaRPr lang="es-ES" dirty="0"/>
          </a:p>
          <a:p>
            <a:r>
              <a:rPr lang="es-ES" dirty="0"/>
              <a:t>En Casas </a:t>
            </a:r>
            <a:r>
              <a:rPr lang="es-ES" dirty="0" err="1"/>
              <a:t>Ibañez</a:t>
            </a:r>
            <a:r>
              <a:rPr lang="es-ES" dirty="0"/>
              <a:t>, no atascan. 34 bienes.</a:t>
            </a:r>
          </a:p>
          <a:p>
            <a:endParaRPr lang="es-ES" dirty="0"/>
          </a:p>
          <a:p>
            <a:r>
              <a:rPr lang="es-ES" dirty="0"/>
              <a:t>En Chinchilla, 28 y en </a:t>
            </a:r>
            <a:r>
              <a:rPr lang="es-ES" dirty="0" err="1"/>
              <a:t>Hellin</a:t>
            </a:r>
            <a:r>
              <a:rPr lang="es-ES" dirty="0"/>
              <a:t>, 53 bienes</a:t>
            </a:r>
          </a:p>
          <a:p>
            <a:endParaRPr lang="es-ES" dirty="0"/>
          </a:p>
          <a:p>
            <a:r>
              <a:rPr lang="es-ES" dirty="0"/>
              <a:t>En La Roda 17. Incluye dos iglesias en La Roda, y en Tarazona la iglesia y 4 ermitas.</a:t>
            </a:r>
          </a:p>
          <a:p>
            <a:endParaRPr lang="es-ES" dirty="0"/>
          </a:p>
          <a:p>
            <a:r>
              <a:rPr lang="es-ES" dirty="0"/>
              <a:t>En Villarrobledo 15</a:t>
            </a:r>
          </a:p>
          <a:p>
            <a:endParaRPr lang="es-ES" dirty="0"/>
          </a:p>
          <a:p>
            <a:r>
              <a:rPr lang="es-ES" dirty="0"/>
              <a:t>En </a:t>
            </a:r>
            <a:r>
              <a:rPr lang="es-ES" dirty="0" err="1"/>
              <a:t>Yeste</a:t>
            </a:r>
            <a:r>
              <a:rPr lang="es-ES" dirty="0"/>
              <a:t> 33.</a:t>
            </a:r>
          </a:p>
          <a:p>
            <a:r>
              <a:rPr lang="es-ES" dirty="0"/>
              <a:t> </a:t>
            </a:r>
          </a:p>
          <a:p>
            <a:pPr>
              <a:spcBef>
                <a:spcPct val="20000"/>
              </a:spcBef>
              <a:buSzPct val="145000"/>
              <a:defRPr/>
            </a:pPr>
            <a:endParaRPr lang="es-ES" sz="1900" kern="0" dirty="0"/>
          </a:p>
        </p:txBody>
      </p:sp>
    </p:spTree>
    <p:extLst>
      <p:ext uri="{BB962C8B-B14F-4D97-AF65-F5344CB8AC3E}">
        <p14:creationId xmlns:p14="http://schemas.microsoft.com/office/powerpoint/2010/main" val="558398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DF43E-B191-AC09-C167-FDB8359FD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651CE73A-2F3E-251A-CA48-265BC972F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2318B36-11C5-B373-9C63-71B0845560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564904"/>
            <a:ext cx="9144000" cy="1008063"/>
          </a:xfrm>
        </p:spPr>
        <p:txBody>
          <a:bodyPr/>
          <a:lstStyle/>
          <a:p>
            <a:pPr eaLnBrk="1" hangingPunct="1"/>
            <a:r>
              <a:rPr lang="es-ES" sz="3600" b="1" dirty="0">
                <a:solidFill>
                  <a:srgbClr val="FF0000"/>
                </a:solidFill>
              </a:rPr>
              <a:t>NO TODO SON INMATRICULACIONES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049931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49271-E456-BC7C-4E0E-3B623D78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A5237148-777F-5C6F-301F-BD0FBA49E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3A67842-39F7-69AC-5E0A-73F42009A1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96552" y="2983272"/>
            <a:ext cx="5472608" cy="45719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/>
              <a:t>29 DE MARZO DE 2001</a:t>
            </a:r>
            <a:br>
              <a:rPr lang="es-ES" sz="2800" dirty="0"/>
            </a:br>
            <a:r>
              <a:rPr lang="es-ES" sz="2800" dirty="0"/>
              <a:t>Alto de los Molinos</a:t>
            </a:r>
          </a:p>
        </p:txBody>
      </p:sp>
      <p:pic>
        <p:nvPicPr>
          <p:cNvPr id="4" name="Imagen 3" descr="Texto, Tabla&#10;&#10;El contenido generado por IA puede ser incorrecto.">
            <a:extLst>
              <a:ext uri="{FF2B5EF4-FFF2-40B4-BE49-F238E27FC236}">
                <a16:creationId xmlns:a16="http://schemas.microsoft.com/office/drawing/2014/main" id="{E4A62839-1DA0-0A60-EE50-EDF7FA6FE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16632"/>
            <a:ext cx="4623005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01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E52A4-E4CD-32EA-8CCE-A4205E30F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48EA488C-5C2C-7A20-2E81-05050AEF9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0F61603-5E13-178B-DCA1-E545D93850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5816" y="701534"/>
            <a:ext cx="5400600" cy="589744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/>
              <a:t>29 DE MARZO DE 2001</a:t>
            </a:r>
          </a:p>
        </p:txBody>
      </p:sp>
      <p:pic>
        <p:nvPicPr>
          <p:cNvPr id="10" name="Imagen 9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5BEF15E6-9710-DB49-6EE2-8019CBACB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037" y="115299"/>
            <a:ext cx="7129345" cy="674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3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0A903-74D5-403B-F04B-CE9420893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83E657F5-6C74-FAF2-18CC-F6A962C9C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31488E6-A5E1-D5B1-4415-93247910F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96552" y="2983272"/>
            <a:ext cx="5472608" cy="45719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/>
              <a:t>27 DE MAYODE 2004</a:t>
            </a:r>
            <a:br>
              <a:rPr lang="es-ES" sz="2800" dirty="0"/>
            </a:br>
            <a:r>
              <a:rPr lang="es-ES" sz="2800" dirty="0"/>
              <a:t>Hermanos Falcó</a:t>
            </a:r>
          </a:p>
        </p:txBody>
      </p:sp>
      <p:pic>
        <p:nvPicPr>
          <p:cNvPr id="6" name="Imagen 5" descr="Texto&#10;&#10;El contenido generado por IA puede ser incorrecto.">
            <a:extLst>
              <a:ext uri="{FF2B5EF4-FFF2-40B4-BE49-F238E27FC236}">
                <a16:creationId xmlns:a16="http://schemas.microsoft.com/office/drawing/2014/main" id="{E178F900-2965-1BC9-AB14-C45C86F2A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070" y="260648"/>
            <a:ext cx="5203930" cy="595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44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D25C3-FC5E-3356-5FC2-CB03990A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041A7F6E-C421-DD19-819E-11DE9B918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pic>
        <p:nvPicPr>
          <p:cNvPr id="12" name="Imagen 11" descr="Una captura de pantalla de un celular con texto&#10;&#10;El contenido generado por IA puede ser incorrecto.">
            <a:extLst>
              <a:ext uri="{FF2B5EF4-FFF2-40B4-BE49-F238E27FC236}">
                <a16:creationId xmlns:a16="http://schemas.microsoft.com/office/drawing/2014/main" id="{B6323943-52AC-05AE-4383-5253C3BCB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45" y="1516284"/>
            <a:ext cx="8294027" cy="464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21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7FFEB-87F8-3104-FD54-7E2D3DD7C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A26B8CC1-4F0C-CEDE-2C8B-14323562F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E9CD018-4ADF-A75F-FEA8-AA282CBBC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5816" y="701534"/>
            <a:ext cx="5400600" cy="589744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/>
              <a:t>Actualidad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C46595-A01E-EBDD-D377-A649F63F72E5}"/>
              </a:ext>
            </a:extLst>
          </p:cNvPr>
          <p:cNvSpPr txBox="1"/>
          <p:nvPr/>
        </p:nvSpPr>
        <p:spPr>
          <a:xfrm>
            <a:off x="899592" y="1786496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Ley 33/2003, de 3 de noviembre, del Patrimonio de las Administraciones Públicas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Artículo 6: Los bienes de dominio público son inalienables, inembargables, e imprescriptibles</a:t>
            </a:r>
          </a:p>
        </p:txBody>
      </p:sp>
    </p:spTree>
    <p:extLst>
      <p:ext uri="{BB962C8B-B14F-4D97-AF65-F5344CB8AC3E}">
        <p14:creationId xmlns:p14="http://schemas.microsoft.com/office/powerpoint/2010/main" val="646775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EFCDF-2B73-6E6D-0B90-C5B1B4A5C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0C2616A0-B703-DBA0-7262-13AE229B1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8254E49-4F56-E8B3-C9F6-D5DFBE657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5816" y="701534"/>
            <a:ext cx="5400600" cy="589744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/>
              <a:t>Actualidad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F73345-0540-4A3E-DE80-B01695A67D25}"/>
              </a:ext>
            </a:extLst>
          </p:cNvPr>
          <p:cNvSpPr txBox="1"/>
          <p:nvPr/>
        </p:nvSpPr>
        <p:spPr>
          <a:xfrm>
            <a:off x="899592" y="1786496"/>
            <a:ext cx="77768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el año 2015 se inicia un expediente de cesión de un solar de 2000 metros cuadrados en el barrio de </a:t>
            </a:r>
            <a:r>
              <a:rPr lang="es-ES" dirty="0" err="1"/>
              <a:t>Imaginalia</a:t>
            </a:r>
            <a:r>
              <a:rPr lang="es-ES" dirty="0"/>
              <a:t>. Se oponen el grupo Ganemos y Europa Laica. Finaliza por </a:t>
            </a:r>
            <a:r>
              <a:rPr lang="es-ES" dirty="0" err="1"/>
              <a:t>desestimiento</a:t>
            </a:r>
            <a:r>
              <a:rPr lang="es-ES" dirty="0"/>
              <a:t> de los peticionarios</a:t>
            </a:r>
          </a:p>
          <a:p>
            <a:endParaRPr lang="es-ES" dirty="0"/>
          </a:p>
          <a:p>
            <a:r>
              <a:rPr lang="es-ES" dirty="0"/>
              <a:t>En el año 2019 se inicia un nuevo expediente de cesión, se oponen el grupo de Unidas Podemos y Europa Laica. Finaliza por “</a:t>
            </a:r>
            <a:r>
              <a:rPr lang="es-ES" dirty="0" err="1"/>
              <a:t>desestimiento</a:t>
            </a:r>
            <a:r>
              <a:rPr lang="es-ES" dirty="0"/>
              <a:t>”. En realidad acuerdan el cambio de forma para evitar el artículo anterior</a:t>
            </a:r>
          </a:p>
          <a:p>
            <a:endParaRPr lang="es-ES" dirty="0"/>
          </a:p>
          <a:p>
            <a:r>
              <a:rPr lang="es-ES" dirty="0"/>
              <a:t>En el año 2021 se inicia un nuevo expediente de concesión administrativa, se oponen el grupo de Unidas Podemos y Europa Laica. Finaliza con acuerdo por mayoría de PSOE, PP, Ciudadanos y Vox, frente a Unidas Podemos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9582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1BA61-E1D8-A6B6-D4F5-D566F666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10A004A0-D7D3-97D9-C2C4-63DE440F7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F57BD41-A150-379E-52F1-7ED16F306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5816" y="701534"/>
            <a:ext cx="5400600" cy="589744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/>
              <a:t>Actualidad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DAD77FA-DE52-59CD-88BF-3E3F40870C92}"/>
              </a:ext>
            </a:extLst>
          </p:cNvPr>
          <p:cNvSpPr txBox="1"/>
          <p:nvPr/>
        </p:nvSpPr>
        <p:spPr>
          <a:xfrm>
            <a:off x="823040" y="1556792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abril de 2023 Europa Laica interpone un recurso contencioso administrativo ante el Juzgado de Albacete, no se suma Unidas Podemos</a:t>
            </a:r>
          </a:p>
          <a:p>
            <a:endParaRPr lang="es-ES" dirty="0"/>
          </a:p>
          <a:p>
            <a:r>
              <a:rPr lang="es-ES" dirty="0"/>
              <a:t>En mayo de 2025, la jueza desestima el recurso, el único argumento es que Europa Laica carece de legitimación para interponerlo.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BCA63C2-2C23-19C6-B153-C1E8EF6F9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15" y="2996952"/>
            <a:ext cx="8068801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6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C1189-C011-8965-08C8-7AE546F6E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6A724641-01EE-BC45-CB24-4CAF01F4C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476672"/>
            <a:ext cx="1877647" cy="837578"/>
          </a:xfrm>
          <a:prstGeom prst="rect">
            <a:avLst/>
          </a:prstGeom>
          <a:noFill/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BEE7BCA-D0C4-2BE1-AD52-39D78BC413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5816" y="701534"/>
            <a:ext cx="5400600" cy="589744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/>
              <a:t>Actualidad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1F7AF-EFE3-A2F7-CA3B-0469D72B8A0E}"/>
              </a:ext>
            </a:extLst>
          </p:cNvPr>
          <p:cNvSpPr txBox="1"/>
          <p:nvPr/>
        </p:nvSpPr>
        <p:spPr>
          <a:xfrm>
            <a:off x="899592" y="1786496"/>
            <a:ext cx="77768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Europa Laica ha interpuesto un recurso de apelación ante el Tribunal Superior de Castilla-La Mancha</a:t>
            </a:r>
          </a:p>
          <a:p>
            <a:endParaRPr lang="es-ES" dirty="0"/>
          </a:p>
          <a:p>
            <a:r>
              <a:rPr lang="es-ES" dirty="0"/>
              <a:t>Aparte de ser una quiebra para el patrimonio público, es un ataque contra las libertades fundamentales</a:t>
            </a:r>
          </a:p>
          <a:p>
            <a:endParaRPr lang="es-ES" dirty="0"/>
          </a:p>
          <a:p>
            <a:r>
              <a:rPr lang="es-ES" dirty="0"/>
              <a:t>Si no se nos da la razón, tenemos intención de acudir a instancias superiores, incluso europeas</a:t>
            </a:r>
          </a:p>
          <a:p>
            <a:endParaRPr lang="es-ES" dirty="0"/>
          </a:p>
          <a:p>
            <a:r>
              <a:rPr lang="es-ES" dirty="0"/>
              <a:t>Creemos que si Unidas Podemos se hubiera sumado al contencioso, al menos esta salida no la hubieran tenido</a:t>
            </a:r>
          </a:p>
          <a:p>
            <a:endParaRPr lang="es-ES" dirty="0"/>
          </a:p>
          <a:p>
            <a:r>
              <a:rPr lang="es-ES" dirty="0"/>
              <a:t>Si Europa Laica no hubiera estado ahí, ya estaría inscrito en el registro de la propiedad como todos los bienes inmatriculados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7466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304256" cy="101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 descr="Imagen que contiene Icono&#10;&#10;Descripción generada automáticamente">
            <a:extLst>
              <a:ext uri="{FF2B5EF4-FFF2-40B4-BE49-F238E27FC236}">
                <a16:creationId xmlns:a16="http://schemas.microsoft.com/office/drawing/2014/main" id="{868621AB-C2AB-4842-A172-68C1E5CB8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84404"/>
            <a:ext cx="2160240" cy="1202608"/>
          </a:xfrm>
          <a:prstGeom prst="rect">
            <a:avLst/>
          </a:prstGeom>
        </p:spPr>
      </p:pic>
      <p:pic>
        <p:nvPicPr>
          <p:cNvPr id="2" name="Picture 4" descr="Instituto de Estudios Albacetenses ">
            <a:extLst>
              <a:ext uri="{FF2B5EF4-FFF2-40B4-BE49-F238E27FC236}">
                <a16:creationId xmlns:a16="http://schemas.microsoft.com/office/drawing/2014/main" id="{0A43A053-13B0-C141-F9D5-005AFE367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3039" y="3140968"/>
            <a:ext cx="4070073" cy="20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2146</TotalTime>
  <Words>453</Words>
  <Application>Microsoft Office PowerPoint</Application>
  <PresentationFormat>Presentación en pantalla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Catedrales</vt:lpstr>
      <vt:lpstr>Albacete</vt:lpstr>
      <vt:lpstr>Albacete</vt:lpstr>
      <vt:lpstr>NO TODO SON INMATRICULACIONES</vt:lpstr>
      <vt:lpstr>29 DE MARZO DE 2001 Alto de los Molinos</vt:lpstr>
      <vt:lpstr>29 DE MARZO DE 2001</vt:lpstr>
      <vt:lpstr>27 DE MAYODE 2004 Hermanos Falcó</vt:lpstr>
      <vt:lpstr>Presentación de PowerPoint</vt:lpstr>
      <vt:lpstr>Actualidad</vt:lpstr>
      <vt:lpstr>Actualidad</vt:lpstr>
      <vt:lpstr>Actualidad</vt:lpstr>
      <vt:lpstr>Actualidad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Juanjo</dc:creator>
  <cp:lastModifiedBy>Fernando Cuartero Gómez</cp:lastModifiedBy>
  <cp:revision>103</cp:revision>
  <dcterms:created xsi:type="dcterms:W3CDTF">2014-10-29T13:33:47Z</dcterms:created>
  <dcterms:modified xsi:type="dcterms:W3CDTF">2026-03-04T10:53:19Z</dcterms:modified>
</cp:coreProperties>
</file>